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63B"/>
    <a:srgbClr val="FF9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7"/>
    <p:restoredTop sz="94697"/>
  </p:normalViewPr>
  <p:slideViewPr>
    <p:cSldViewPr snapToGrid="0" snapToObjects="1">
      <p:cViewPr>
        <p:scale>
          <a:sx n="80" d="100"/>
          <a:sy n="80" d="100"/>
        </p:scale>
        <p:origin x="-162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1575707"/>
            <a:ext cx="2914650" cy="666024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Arial" charset="0"/>
                <a:ea typeface="Arial" charset="0"/>
                <a:cs typeface="Arial" charset="0"/>
              </a:defRPr>
            </a:lvl1pPr>
            <a:lvl5pPr algn="l">
              <a:defRPr/>
            </a:lvl5pPr>
          </a:lstStyle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1575707"/>
            <a:ext cx="2914650" cy="666024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2C7F25A9-4554-D44A-9797-CF3EC0E8955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DB17D9-6ADC-824D-8AB3-F3E21723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vshoot@coloradoyo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vshoot@coloradoyo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9" y="8379665"/>
            <a:ext cx="1427722" cy="667914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40509" y="3351378"/>
            <a:ext cx="3286314" cy="3524435"/>
          </a:xfrm>
        </p:spPr>
        <p:txBody>
          <a:bodyPr>
            <a:noAutofit/>
          </a:bodyPr>
          <a:lstStyle/>
          <a:p>
            <a:pPr algn="ctr"/>
            <a:r>
              <a:rPr lang="en-US" sz="1600" u="sng" dirty="0"/>
              <a:t>Saturday Team Sponsor $5,000</a:t>
            </a:r>
            <a:endParaRPr lang="en-US" sz="1600" dirty="0"/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Four-person team with golf cart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Recognition in the sponsor listing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/>
              <a:t>Four-person </a:t>
            </a:r>
            <a:r>
              <a:rPr lang="en-US" sz="1400" dirty="0"/>
              <a:t>Maverick gear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“Try Me” station </a:t>
            </a:r>
            <a:endParaRPr lang="en-US" sz="1400" dirty="0" smtClean="0"/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/>
              <a:t>Course </a:t>
            </a:r>
            <a:r>
              <a:rPr lang="en-US" sz="1400" dirty="0"/>
              <a:t>ammunition for 12- or 20-gauge </a:t>
            </a:r>
            <a:endParaRPr lang="en-US" sz="1400" dirty="0" smtClean="0"/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/>
              <a:t>On-course </a:t>
            </a:r>
            <a:r>
              <a:rPr lang="en-US" sz="1400" dirty="0"/>
              <a:t>lunch and beverages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Team flurry shoot </a:t>
            </a:r>
            <a:endParaRPr lang="en-US" sz="1400" dirty="0" smtClean="0"/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/>
              <a:t>Course </a:t>
            </a:r>
            <a:r>
              <a:rPr lang="en-US" sz="1400" dirty="0"/>
              <a:t>banner (</a:t>
            </a:r>
            <a:r>
              <a:rPr lang="en-US" sz="1400" dirty="0" smtClean="0"/>
              <a:t>3’x5’) presented both </a:t>
            </a:r>
            <a:r>
              <a:rPr lang="en-US" sz="1400" dirty="0"/>
              <a:t>days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Banquet at the </a:t>
            </a:r>
            <a:r>
              <a:rPr lang="en-US" sz="1400" dirty="0" smtClean="0"/>
              <a:t>Sylvan Dale Guest Ranch includes </a:t>
            </a:r>
            <a:r>
              <a:rPr lang="en-US" sz="1400" dirty="0"/>
              <a:t>reception, dinner (table of 8), raffles, and live </a:t>
            </a:r>
            <a:r>
              <a:rPr lang="en-US" sz="1400" dirty="0" smtClean="0"/>
              <a:t>auction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/>
              <a:t>Cigars </a:t>
            </a:r>
            <a:r>
              <a:rPr lang="en-US" sz="1400" dirty="0"/>
              <a:t>for </a:t>
            </a:r>
            <a:r>
              <a:rPr lang="en-US" sz="1400" dirty="0" smtClean="0"/>
              <a:t>team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dirty="0"/>
              <a:t>Transportation to and from </a:t>
            </a:r>
            <a:r>
              <a:rPr lang="en-US" sz="1400" dirty="0" smtClean="0"/>
              <a:t>Sylvan Dale and Embassy Suites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959" y="7623637"/>
            <a:ext cx="6435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Due to a limited number of openings, availability will be on a first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come first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served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basis. For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more information, please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contact 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Shayne </a:t>
            </a:r>
            <a:r>
              <a:rPr lang="en-US" sz="1400" u="sng" dirty="0" smtClean="0">
                <a:latin typeface="Arial" charset="0"/>
                <a:ea typeface="Arial" charset="0"/>
                <a:cs typeface="Arial" charset="0"/>
                <a:hlinkClick r:id="rId3"/>
              </a:rPr>
              <a:t>mavshoot@coloradoyo.org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or 970.663.0800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86" y="1915550"/>
            <a:ext cx="667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Sporting Clay Fundraiser • May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600" u="sng" baseline="300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and 5</a:t>
            </a:r>
            <a:r>
              <a:rPr lang="en-US" sz="1600" u="sng" baseline="300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• Sylvan Dale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Ranch</a:t>
            </a:r>
            <a:endParaRPr lang="en-US" sz="1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14" y="2188539"/>
            <a:ext cx="6435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The Maverick sporting clay course is set up exclusively for the Colorado Youth Outdoors annual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fundraiser. The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unique Maverick location and design are sure to make a person stop and take notice. The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2018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Maverick will be held at the Sylvan Dale Ranch in the foothills of west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Loveland.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774" y="255173"/>
            <a:ext cx="251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The Maverick</a:t>
            </a:r>
          </a:p>
          <a:p>
            <a:pPr algn="ctr"/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2018</a:t>
            </a:r>
            <a:endParaRPr lang="en-US" sz="2800" b="1" dirty="0">
              <a:solidFill>
                <a:srgbClr val="CC863B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9024" y="487655"/>
            <a:ext cx="2614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May</a:t>
            </a:r>
          </a:p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4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th </a:t>
            </a:r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&amp; 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5th</a:t>
            </a:r>
            <a:r>
              <a:rPr lang="en-US" sz="2800" b="1" baseline="30000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endParaRPr lang="en-US" sz="2800" b="1" dirty="0">
              <a:solidFill>
                <a:srgbClr val="CC863B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30" y="91439"/>
            <a:ext cx="1409540" cy="182411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322174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774" y="7623637"/>
            <a:ext cx="6701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92695" y="3342336"/>
            <a:ext cx="8082" cy="3836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11"/>
          <p:cNvSpPr txBox="1">
            <a:spLocks/>
          </p:cNvSpPr>
          <p:nvPr/>
        </p:nvSpPr>
        <p:spPr>
          <a:xfrm>
            <a:off x="3429000" y="3342336"/>
            <a:ext cx="3400153" cy="399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u="sng" dirty="0" smtClean="0"/>
              <a:t>Friday Team Sponsor $2,500</a:t>
            </a:r>
            <a:endParaRPr lang="en-US" sz="16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Four-person team with golf cart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Recognition in the sponsor listing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Four-person Maverick gear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“Try Me” station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Course ammunition for 12- or 20-guage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On-course lunch and beverages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Team flurry shoot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Post-shoot social, raffles, and awards</a:t>
            </a: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-12518" y="3074670"/>
            <a:ext cx="3451315" cy="383426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/>
              <a:t>Corn Hole Tournament</a:t>
            </a:r>
            <a:endParaRPr lang="en-US" sz="2000" u="sng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/>
              <a:t>Friday May </a:t>
            </a:r>
            <a:r>
              <a:rPr lang="en-US" sz="2000" u="sng" dirty="0" smtClean="0"/>
              <a:t>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Corn Hole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$100 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Dinner, Open Bar, Raffles, Live Auction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Shuttle service to and from Embassy provided for Saturday guests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Sylvandale Guest Ranch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2939 N Co Rd 31D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Loveland, CO 80538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algn="ctr"/>
            <a:endParaRPr lang="en-US" sz="12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451315" y="3087132"/>
            <a:ext cx="3223806" cy="35526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/>
              <a:t>Maverick Banquet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/>
              <a:t>Saturday May 5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8: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$800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for Saturday Teams)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Dinner, Open Bar, Raffles, Silent and Live Auction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 service to and from Embassy provided for Saturday guests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Sylvandale Guest Ranch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2939 N Co Rd 31D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Loveland, CO 80538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29000" y="3087132"/>
            <a:ext cx="9797" cy="3785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920858"/>
            <a:ext cx="687106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2000" u="sng" dirty="0">
                <a:solidFill>
                  <a:prstClr val="black"/>
                </a:solidFill>
                <a:latin typeface="Arial" charset="0"/>
                <a:cs typeface="Arial" charset="0"/>
              </a:rPr>
              <a:t>Team Gaming Package - $200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There are 4 gaming stations and interactive games throughout the shooting course. Adding a gaming package is fun for the whole team and a great chance to win firearms and more!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1" y="6722930"/>
            <a:ext cx="68645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endParaRPr lang="en-US" sz="900" b="1" u="sng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defTabSz="685800"/>
            <a:r>
              <a:rPr lang="en-US" sz="2000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Hotel Accommodations</a:t>
            </a:r>
          </a:p>
          <a:p>
            <a:pPr lvl="0" algn="ctr" defTabSz="685800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We have reserved limited rooms at Embassy Suites for your convenience</a:t>
            </a:r>
          </a:p>
          <a:p>
            <a:pPr algn="ctr" defTabSz="685800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All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reservation must be made through Embassy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Suites by April 2018</a:t>
            </a:r>
          </a:p>
          <a:p>
            <a:pPr algn="ctr" defTabSz="685800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Please call  (970) 612-2440 under group name Colorado Youth Outdoors</a:t>
            </a:r>
          </a:p>
          <a:p>
            <a:pPr algn="ctr"/>
            <a:endParaRPr lang="en-US" sz="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For more information, please contact </a:t>
            </a: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Shayne  </a:t>
            </a:r>
            <a:r>
              <a:rPr lang="en-US" sz="1200" u="sng" dirty="0">
                <a:latin typeface="Arial" charset="0"/>
                <a:ea typeface="Arial" charset="0"/>
                <a:cs typeface="Arial" charset="0"/>
                <a:hlinkClick r:id="rId2"/>
              </a:rPr>
              <a:t>mavshoot@coloradoyo.org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or 970.663.0800</a:t>
            </a:r>
          </a:p>
          <a:p>
            <a:pPr algn="ctr" defTabSz="685800"/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774" y="3074670"/>
            <a:ext cx="6701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106" y="6872552"/>
            <a:ext cx="6701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774" y="255173"/>
            <a:ext cx="251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The Maverick</a:t>
            </a:r>
          </a:p>
          <a:p>
            <a:pPr algn="ctr"/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2018</a:t>
            </a:r>
            <a:endParaRPr lang="en-US" sz="2800" b="1" dirty="0">
              <a:solidFill>
                <a:srgbClr val="CC863B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9024" y="487655"/>
            <a:ext cx="2614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May</a:t>
            </a:r>
          </a:p>
          <a:p>
            <a:pPr algn="ctr"/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4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th </a:t>
            </a:r>
            <a:r>
              <a:rPr lang="en-US" sz="2800" b="1" dirty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&amp; 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5th</a:t>
            </a:r>
            <a:r>
              <a:rPr lang="en-US" sz="2800" b="1" baseline="30000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800" b="1" dirty="0" smtClean="0">
                <a:solidFill>
                  <a:srgbClr val="CC863B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endParaRPr lang="en-US" sz="2800" b="1" dirty="0">
              <a:solidFill>
                <a:srgbClr val="CC863B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30" y="91439"/>
            <a:ext cx="1409540" cy="1824111"/>
          </a:xfrm>
          <a:prstGeom prst="rect">
            <a:avLst/>
          </a:prstGeom>
        </p:spPr>
      </p:pic>
      <p:pic>
        <p:nvPicPr>
          <p:cNvPr id="22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9" y="8426657"/>
            <a:ext cx="1427722" cy="66791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5105" y="7939352"/>
            <a:ext cx="6701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13523</TotalTime>
  <Words>411</Words>
  <Application>Microsoft Office PowerPoint</Application>
  <PresentationFormat>Letter Paper (8.5x11 in)</PresentationFormat>
  <Paragraphs>68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Bobilya, Douglas K.</dc:creator>
  <cp:lastModifiedBy>Shayne Heckman</cp:lastModifiedBy>
  <cp:revision>65</cp:revision>
  <cp:lastPrinted>2017-10-04T19:06:48Z</cp:lastPrinted>
  <dcterms:created xsi:type="dcterms:W3CDTF">2016-09-07T19:34:18Z</dcterms:created>
  <dcterms:modified xsi:type="dcterms:W3CDTF">2017-11-15T20:56:20Z</dcterms:modified>
</cp:coreProperties>
</file>